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79" r:id="rId5"/>
    <p:sldId id="276" r:id="rId6"/>
    <p:sldId id="277" r:id="rId7"/>
    <p:sldId id="278" r:id="rId8"/>
    <p:sldId id="274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C93CF-ED6D-1D44-B0E4-790D9B2C26F1}" v="4" dt="2024-04-24T16:11:18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2"/>
    <p:restoredTop sz="93621"/>
  </p:normalViewPr>
  <p:slideViewPr>
    <p:cSldViewPr>
      <p:cViewPr varScale="1">
        <p:scale>
          <a:sx n="85" d="100"/>
          <a:sy n="85" d="100"/>
        </p:scale>
        <p:origin x="1016" y="1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3B64FAB-D66C-49EC-887C-005B1AAB88C5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BC3E94A-0291-48DC-AFBD-88FEEC080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9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94A-0291-48DC-AFBD-88FEEC08059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2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E94A-0291-48DC-AFBD-88FEEC08059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9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0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3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2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5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2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6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2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73B6F-FB21-4F86-A2C6-12BDCAB2DDEC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BCE7-A628-45DF-8857-A8480F604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9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F914-6554-A9C3-25E5-DC0AFA41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564904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Layers of the Atmosphere and where clouds can form</a:t>
            </a:r>
          </a:p>
        </p:txBody>
      </p:sp>
    </p:spTree>
    <p:extLst>
      <p:ext uri="{BB962C8B-B14F-4D97-AF65-F5344CB8AC3E}">
        <p14:creationId xmlns:p14="http://schemas.microsoft.com/office/powerpoint/2010/main" val="336747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116632"/>
            <a:ext cx="9937104" cy="662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472" y="7647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Hurricane</a:t>
            </a:r>
          </a:p>
        </p:txBody>
      </p:sp>
    </p:spTree>
    <p:extLst>
      <p:ext uri="{BB962C8B-B14F-4D97-AF65-F5344CB8AC3E}">
        <p14:creationId xmlns:p14="http://schemas.microsoft.com/office/powerpoint/2010/main" val="168193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32656"/>
            <a:ext cx="9233590" cy="6278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496" y="5486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</a:rPr>
              <a:t>Stratocumulous</a:t>
            </a:r>
            <a:r>
              <a:rPr lang="en-GB" sz="2400" b="1" dirty="0">
                <a:solidFill>
                  <a:schemeClr val="bg1"/>
                </a:solidFill>
              </a:rPr>
              <a:t> clouds</a:t>
            </a:r>
          </a:p>
        </p:txBody>
      </p:sp>
    </p:spTree>
    <p:extLst>
      <p:ext uri="{BB962C8B-B14F-4D97-AF65-F5344CB8AC3E}">
        <p14:creationId xmlns:p14="http://schemas.microsoft.com/office/powerpoint/2010/main" val="374107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F914-6554-A9C3-25E5-DC0AFA41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564904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Activity: Which clouds are my favorite?</a:t>
            </a:r>
          </a:p>
        </p:txBody>
      </p:sp>
    </p:spTree>
    <p:extLst>
      <p:ext uri="{BB962C8B-B14F-4D97-AF65-F5344CB8AC3E}">
        <p14:creationId xmlns:p14="http://schemas.microsoft.com/office/powerpoint/2010/main" val="254657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464" y="188640"/>
            <a:ext cx="9649072" cy="6482339"/>
            <a:chOff x="116632" y="128464"/>
            <a:chExt cx="6624736" cy="4752528"/>
          </a:xfrm>
        </p:grpSpPr>
        <p:sp>
          <p:nvSpPr>
            <p:cNvPr id="5" name="Rectangle 4"/>
            <p:cNvSpPr/>
            <p:nvPr/>
          </p:nvSpPr>
          <p:spPr>
            <a:xfrm>
              <a:off x="116632" y="128464"/>
              <a:ext cx="6624736" cy="47525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640" y="272480"/>
              <a:ext cx="6552728" cy="45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400" b="1" dirty="0"/>
                <a:t>CUMULUS CLOUDS </a:t>
              </a:r>
              <a:r>
                <a:rPr lang="en-GB" sz="3400" dirty="0"/>
                <a:t>are my favourite type of clouds.</a:t>
              </a:r>
              <a:endParaRPr lang="en-GB" sz="3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640" y="3823951"/>
              <a:ext cx="6480720" cy="981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700" dirty="0"/>
                <a:t>Cumulus clouds have tops that look like cauliflowers, and are flat at the bottom.  They form when it’s sunny and don’t make it rain unless they’re very big.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6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193E3D-0396-174B-8246-6E7C9E4B1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7490" r="2750" b="13991"/>
          <a:stretch/>
        </p:blipFill>
        <p:spPr>
          <a:xfrm rot="5400000">
            <a:off x="4741369" y="2002504"/>
            <a:ext cx="6618203" cy="2846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32108-7251-3D4E-8F9A-92C7C1776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26901"/>
          <a:stretch/>
        </p:blipFill>
        <p:spPr>
          <a:xfrm>
            <a:off x="221642" y="140000"/>
            <a:ext cx="5775540" cy="6577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1720" y="5817050"/>
            <a:ext cx="4830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This is what Cumulus clouds look like from space.</a:t>
            </a:r>
          </a:p>
        </p:txBody>
      </p:sp>
    </p:spTree>
    <p:extLst>
      <p:ext uri="{BB962C8B-B14F-4D97-AF65-F5344CB8AC3E}">
        <p14:creationId xmlns:p14="http://schemas.microsoft.com/office/powerpoint/2010/main" val="49224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88640"/>
            <a:ext cx="9649072" cy="6482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88640" y="272480"/>
            <a:ext cx="9516888" cy="6304493"/>
            <a:chOff x="188640" y="272480"/>
            <a:chExt cx="6552728" cy="6304493"/>
          </a:xfrm>
        </p:grpSpPr>
        <p:sp>
          <p:nvSpPr>
            <p:cNvPr id="7" name="TextBox 6"/>
            <p:cNvSpPr txBox="1"/>
            <p:nvPr/>
          </p:nvSpPr>
          <p:spPr>
            <a:xfrm>
              <a:off x="188640" y="272480"/>
              <a:ext cx="655272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400" b="1" dirty="0">
                  <a:solidFill>
                    <a:prstClr val="black"/>
                  </a:solidFill>
                  <a:latin typeface="Calibri"/>
                </a:rPr>
                <a:t>CIRRUS</a:t>
              </a:r>
              <a:r>
                <a:rPr kumimoji="0" lang="en-GB" sz="34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CLOUDS </a:t>
              </a:r>
              <a:r>
                <a:rPr kumimoji="0" lang="en-GB" sz="3400" b="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are my favourite type of clouds.</a:t>
              </a:r>
              <a:endParaRPr kumimoji="0" lang="en-GB" sz="3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4644" y="5238145"/>
              <a:ext cx="648072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700" b="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Cirrus clouds</a:t>
              </a:r>
              <a:r>
                <a:rPr kumimoji="0" lang="en-GB" sz="2700" b="0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are high, wispy</a:t>
              </a:r>
              <a:r>
                <a:rPr lang="en-GB" sz="2700" dirty="0">
                  <a:solidFill>
                    <a:prstClr val="black"/>
                  </a:solidFill>
                  <a:latin typeface="Calibri"/>
                </a:rPr>
                <a:t> clouds</a:t>
              </a:r>
              <a:r>
                <a:rPr kumimoji="0" lang="en-GB" sz="2700" b="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.  They are made of ice crystals and form high up in the atmosphere.  </a:t>
              </a:r>
              <a:r>
                <a:rPr lang="en-GB" sz="2700" dirty="0">
                  <a:solidFill>
                    <a:prstClr val="black"/>
                  </a:solidFill>
                  <a:latin typeface="Calibri"/>
                </a:rPr>
                <a:t>Sometimes aeroplanes form thin contrail cirrus, easily spotted on a sunny day.  </a:t>
              </a:r>
              <a:endParaRPr kumimoji="0" lang="en-GB" sz="27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5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0482" y="296085"/>
            <a:ext cx="9425036" cy="6296446"/>
            <a:chOff x="270058" y="5134557"/>
            <a:chExt cx="6264696" cy="45941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D0C092-D6D1-4D44-8E55-2C0C709DE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" r="2458"/>
            <a:stretch/>
          </p:blipFill>
          <p:spPr>
            <a:xfrm>
              <a:off x="270058" y="5134557"/>
              <a:ext cx="6264696" cy="459411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40968" y="5134557"/>
              <a:ext cx="3312368" cy="70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700" dirty="0"/>
                <a:t>This is what Cirrus clouds look like from space.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774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64" y="188640"/>
            <a:ext cx="9649072" cy="6482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0856" y="272479"/>
            <a:ext cx="95641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dirty="0">
                <a:solidFill>
                  <a:prstClr val="black"/>
                </a:solidFill>
                <a:latin typeface="Calibri"/>
              </a:rPr>
              <a:t>HURRICANES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are my favourite type of </a:t>
            </a:r>
            <a:r>
              <a:rPr lang="en-GB" sz="3400" dirty="0">
                <a:solidFill>
                  <a:prstClr val="black"/>
                </a:solidFill>
                <a:latin typeface="Calibri"/>
              </a:rPr>
              <a:t>storm</a:t>
            </a: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120" y="4869160"/>
            <a:ext cx="9516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prstClr val="black"/>
                </a:solidFill>
                <a:latin typeface="Calibri"/>
              </a:rPr>
              <a:t>Hurricanes (also known as a Typhoon or Tropical Cyclone) are huge storm systems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 The</a:t>
            </a:r>
            <a:r>
              <a:rPr kumimoji="0" lang="en-GB" sz="27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cloud system they create </a:t>
            </a:r>
            <a:r>
              <a:rPr lang="en-GB" sz="2700" dirty="0">
                <a:solidFill>
                  <a:prstClr val="black"/>
                </a:solidFill>
                <a:latin typeface="Calibri"/>
              </a:rPr>
              <a:t>is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easily visible from space.  </a:t>
            </a:r>
            <a:r>
              <a:rPr lang="en-GB" sz="2700" dirty="0">
                <a:solidFill>
                  <a:prstClr val="black"/>
                </a:solidFill>
                <a:latin typeface="Calibri"/>
              </a:rPr>
              <a:t>In the </a:t>
            </a:r>
            <a:r>
              <a:rPr lang="en-GB" sz="2700" b="1" dirty="0">
                <a:solidFill>
                  <a:prstClr val="black"/>
                </a:solidFill>
                <a:latin typeface="Calibri"/>
              </a:rPr>
              <a:t>Northern Hemisphere</a:t>
            </a:r>
            <a:r>
              <a:rPr lang="en-GB" sz="2700" dirty="0">
                <a:solidFill>
                  <a:prstClr val="black"/>
                </a:solidFill>
                <a:latin typeface="Calibri"/>
              </a:rPr>
              <a:t>, they rotate </a:t>
            </a:r>
            <a:r>
              <a:rPr lang="en-GB" sz="2700" b="1" dirty="0">
                <a:solidFill>
                  <a:prstClr val="black"/>
                </a:solidFill>
                <a:latin typeface="Calibri"/>
              </a:rPr>
              <a:t>anti-clockwise</a:t>
            </a:r>
            <a:r>
              <a:rPr lang="en-GB" sz="2700" dirty="0">
                <a:solidFill>
                  <a:prstClr val="black"/>
                </a:solidFill>
                <a:latin typeface="Calibri"/>
              </a:rPr>
              <a:t>.</a:t>
            </a:r>
            <a:r>
              <a:rPr lang="en-GB" sz="2700" dirty="0">
                <a:solidFill>
                  <a:prstClr val="black"/>
                </a:solidFill>
              </a:rPr>
              <a:t>  They are often given a name.  What will you call yours?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44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EFBB38-365A-D642-BEB2-0834943A9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82" y="2388784"/>
            <a:ext cx="5261302" cy="4212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AFC92A-2E8B-F049-887D-B3C10AE14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3140"/>
          <a:stretch/>
        </p:blipFill>
        <p:spPr>
          <a:xfrm>
            <a:off x="848544" y="332655"/>
            <a:ext cx="5598309" cy="4928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3082" y="548680"/>
            <a:ext cx="33034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This is what Hurricanes look like from space.</a:t>
            </a:r>
          </a:p>
        </p:txBody>
      </p:sp>
    </p:spTree>
    <p:extLst>
      <p:ext uri="{BB962C8B-B14F-4D97-AF65-F5344CB8AC3E}">
        <p14:creationId xmlns:p14="http://schemas.microsoft.com/office/powerpoint/2010/main" val="2662730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64" y="188640"/>
            <a:ext cx="9649072" cy="6482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8640" y="272480"/>
            <a:ext cx="9516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dirty="0">
                <a:solidFill>
                  <a:prstClr val="black"/>
                </a:solidFill>
                <a:latin typeface="Calibri"/>
              </a:rPr>
              <a:t>HURRICANES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are my favourite type of </a:t>
            </a:r>
            <a:r>
              <a:rPr lang="en-GB" sz="3400" dirty="0">
                <a:solidFill>
                  <a:prstClr val="black"/>
                </a:solidFill>
                <a:latin typeface="Calibri"/>
              </a:rPr>
              <a:t>storm</a:t>
            </a: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554" y="4797152"/>
            <a:ext cx="9516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dirty="0">
                <a:solidFill>
                  <a:prstClr val="black"/>
                </a:solidFill>
                <a:latin typeface="Calibri"/>
              </a:rPr>
              <a:t>Hurricanes (also known as a Typhoon or Tropical Cyclone) are huge storm systems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 The</a:t>
            </a:r>
            <a:r>
              <a:rPr kumimoji="0" lang="en-GB" sz="27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cloud system they create </a:t>
            </a:r>
            <a:r>
              <a:rPr lang="en-GB" sz="2700" dirty="0">
                <a:solidFill>
                  <a:prstClr val="black"/>
                </a:solidFill>
                <a:latin typeface="Calibri"/>
              </a:rPr>
              <a:t>is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easily visible from space.  </a:t>
            </a:r>
            <a:r>
              <a:rPr lang="en-GB" sz="2700" dirty="0">
                <a:solidFill>
                  <a:prstClr val="black"/>
                </a:solidFill>
                <a:latin typeface="Calibri"/>
              </a:rPr>
              <a:t>In the </a:t>
            </a:r>
            <a:r>
              <a:rPr lang="en-GB" sz="2700" b="1" dirty="0">
                <a:solidFill>
                  <a:prstClr val="black"/>
                </a:solidFill>
                <a:latin typeface="Calibri"/>
              </a:rPr>
              <a:t>Southern Hemisphere</a:t>
            </a:r>
            <a:r>
              <a:rPr lang="en-GB" sz="2700" dirty="0">
                <a:solidFill>
                  <a:prstClr val="black"/>
                </a:solidFill>
                <a:latin typeface="Calibri"/>
              </a:rPr>
              <a:t>, they rotate </a:t>
            </a:r>
            <a:r>
              <a:rPr lang="en-GB" sz="2700" b="1" dirty="0">
                <a:solidFill>
                  <a:prstClr val="black"/>
                </a:solidFill>
                <a:latin typeface="Calibri"/>
              </a:rPr>
              <a:t>clockwise</a:t>
            </a:r>
            <a:r>
              <a:rPr lang="en-GB" sz="2700" dirty="0">
                <a:solidFill>
                  <a:prstClr val="black"/>
                </a:solidFill>
                <a:latin typeface="Calibri"/>
              </a:rPr>
              <a:t>.  They are often given a name.  What will you call yours?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57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92150"/>
            <a:ext cx="86360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47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5A1DF-DD7D-274D-B6DC-CD6BCD41D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r="3259" b="10391"/>
          <a:stretch/>
        </p:blipFill>
        <p:spPr>
          <a:xfrm>
            <a:off x="461019" y="285422"/>
            <a:ext cx="8983961" cy="6288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8502" y="558924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This is what Hurricanes look like from space.</a:t>
            </a:r>
          </a:p>
        </p:txBody>
      </p:sp>
    </p:spTree>
    <p:extLst>
      <p:ext uri="{BB962C8B-B14F-4D97-AF65-F5344CB8AC3E}">
        <p14:creationId xmlns:p14="http://schemas.microsoft.com/office/powerpoint/2010/main" val="2470014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64" y="188640"/>
            <a:ext cx="9649072" cy="6482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8640" y="272480"/>
            <a:ext cx="9516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dirty="0">
                <a:solidFill>
                  <a:prstClr val="black"/>
                </a:solidFill>
                <a:latin typeface="Calibri"/>
              </a:rPr>
              <a:t>STRATUS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CLOUDS </a:t>
            </a: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are my favourite type of clouds.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40" y="5211708"/>
            <a:ext cx="95168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dirty="0">
                <a:solidFill>
                  <a:prstClr val="black"/>
                </a:solidFill>
                <a:latin typeface="Calibri"/>
              </a:rPr>
              <a:t>Stratus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clouds are</a:t>
            </a:r>
            <a:r>
              <a:rPr kumimoji="0" lang="en-GB" sz="27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flat, low cloud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 They </a:t>
            </a:r>
            <a:r>
              <a:rPr lang="en-GB" sz="2700" dirty="0">
                <a:solidFill>
                  <a:prstClr val="black"/>
                </a:solidFill>
                <a:latin typeface="Calibri"/>
              </a:rPr>
              <a:t>are a blanket cloud which keeps us warm at night, but blocks out the sun in the day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 When</a:t>
            </a:r>
            <a:r>
              <a:rPr kumimoji="0" lang="en-GB" sz="27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stratus is at the </a:t>
            </a:r>
            <a:r>
              <a:rPr lang="en-GB" sz="2700" dirty="0">
                <a:solidFill>
                  <a:prstClr val="black"/>
                </a:solidFill>
                <a:latin typeface="Calibri"/>
              </a:rPr>
              <a:t>g</a:t>
            </a:r>
            <a:r>
              <a:rPr kumimoji="0" lang="en-GB" sz="27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round, we call it mist or fog.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430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tinel3_Auto54">
            <a:extLst>
              <a:ext uri="{FF2B5EF4-FFF2-40B4-BE49-F238E27FC236}">
                <a16:creationId xmlns:a16="http://schemas.microsoft.com/office/drawing/2014/main" id="{95CD31C8-36F0-9A4E-9AE8-FF04A5A0B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3"/>
          <a:stretch/>
        </p:blipFill>
        <p:spPr bwMode="auto">
          <a:xfrm>
            <a:off x="416496" y="230769"/>
            <a:ext cx="9069649" cy="643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1192" y="3978930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This is what Stratus clouds look like from space.</a:t>
            </a:r>
          </a:p>
        </p:txBody>
      </p:sp>
    </p:spTree>
    <p:extLst>
      <p:ext uri="{BB962C8B-B14F-4D97-AF65-F5344CB8AC3E}">
        <p14:creationId xmlns:p14="http://schemas.microsoft.com/office/powerpoint/2010/main" val="3270945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64" y="188640"/>
            <a:ext cx="9649072" cy="6482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8640" y="272480"/>
            <a:ext cx="9516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dirty="0">
                <a:solidFill>
                  <a:prstClr val="black"/>
                </a:solidFill>
                <a:latin typeface="Calibri"/>
              </a:rPr>
              <a:t>ALTOCUMULUS</a:t>
            </a: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CLOUDS </a:t>
            </a: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are my favourite type of clouds.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556" y="5661248"/>
            <a:ext cx="951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dirty="0">
                <a:solidFill>
                  <a:prstClr val="black"/>
                </a:solidFill>
                <a:latin typeface="Calibri"/>
              </a:rPr>
              <a:t>Altocumulus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clouds are mid-level clouds that appear</a:t>
            </a:r>
            <a:r>
              <a:rPr kumimoji="0" lang="en-GB" sz="27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on fine days.  They can appear as heaps or piles of small clouds.    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927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ABDAA-62ED-DF4B-8927-ED6DBBBFE4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r="2835"/>
          <a:stretch/>
        </p:blipFill>
        <p:spPr>
          <a:xfrm>
            <a:off x="632520" y="259506"/>
            <a:ext cx="8694921" cy="6303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9064" y="5114508"/>
            <a:ext cx="3600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This is what Altocumulus clouds look like from space.</a:t>
            </a:r>
          </a:p>
        </p:txBody>
      </p:sp>
    </p:spTree>
    <p:extLst>
      <p:ext uri="{BB962C8B-B14F-4D97-AF65-F5344CB8AC3E}">
        <p14:creationId xmlns:p14="http://schemas.microsoft.com/office/powerpoint/2010/main" val="5877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00062"/>
            <a:ext cx="95250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8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73" y="668126"/>
            <a:ext cx="7503852" cy="52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0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F914-6554-A9C3-25E5-DC0AFA41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564904"/>
            <a:ext cx="8915400" cy="1143000"/>
          </a:xfrm>
        </p:spPr>
        <p:txBody>
          <a:bodyPr/>
          <a:lstStyle/>
          <a:p>
            <a:r>
              <a:rPr lang="en-US" dirty="0"/>
              <a:t>Cloud Types with Example Images</a:t>
            </a:r>
          </a:p>
        </p:txBody>
      </p:sp>
    </p:spTree>
    <p:extLst>
      <p:ext uri="{BB962C8B-B14F-4D97-AF65-F5344CB8AC3E}">
        <p14:creationId xmlns:p14="http://schemas.microsoft.com/office/powerpoint/2010/main" val="51673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906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9184" y="5373216"/>
            <a:ext cx="302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Altocumulus clouds</a:t>
            </a:r>
          </a:p>
        </p:txBody>
      </p:sp>
    </p:spTree>
    <p:extLst>
      <p:ext uri="{BB962C8B-B14F-4D97-AF65-F5344CB8AC3E}">
        <p14:creationId xmlns:p14="http://schemas.microsoft.com/office/powerpoint/2010/main" val="404384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512" y="623731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Cirrus clouds</a:t>
            </a:r>
          </a:p>
        </p:txBody>
      </p:sp>
    </p:spTree>
    <p:extLst>
      <p:ext uri="{BB962C8B-B14F-4D97-AF65-F5344CB8AC3E}">
        <p14:creationId xmlns:p14="http://schemas.microsoft.com/office/powerpoint/2010/main" val="134710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160"/>
            <a:ext cx="9906000" cy="5483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472" y="7647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Cumulus clouds</a:t>
            </a:r>
          </a:p>
        </p:txBody>
      </p:sp>
    </p:spTree>
    <p:extLst>
      <p:ext uri="{BB962C8B-B14F-4D97-AF65-F5344CB8AC3E}">
        <p14:creationId xmlns:p14="http://schemas.microsoft.com/office/powerpoint/2010/main" val="180275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96"/>
            <a:ext cx="9906000" cy="6610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472" y="7647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Hurricane</a:t>
            </a:r>
          </a:p>
        </p:txBody>
      </p:sp>
    </p:spTree>
    <p:extLst>
      <p:ext uri="{BB962C8B-B14F-4D97-AF65-F5344CB8AC3E}">
        <p14:creationId xmlns:p14="http://schemas.microsoft.com/office/powerpoint/2010/main" val="49692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2b2608-6bf3-40f2-afce-32e7af62b405" xsi:nil="true"/>
    <lcf76f155ced4ddcb4097134ff3c332f xmlns="2ed6c7d6-3e01-481e-9ae3-84edd9f6631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D9ED10E9300448A05A761E176300E" ma:contentTypeVersion="18" ma:contentTypeDescription="Create a new document." ma:contentTypeScope="" ma:versionID="817422dbb0f83c1b63b982e86613d3cf">
  <xsd:schema xmlns:xsd="http://www.w3.org/2001/XMLSchema" xmlns:xs="http://www.w3.org/2001/XMLSchema" xmlns:p="http://schemas.microsoft.com/office/2006/metadata/properties" xmlns:ns2="2ed6c7d6-3e01-481e-9ae3-84edd9f66310" xmlns:ns3="eb2b2608-6bf3-40f2-afce-32e7af62b405" targetNamespace="http://schemas.microsoft.com/office/2006/metadata/properties" ma:root="true" ma:fieldsID="de187c0f11c24321ab8925e17c44c1a1" ns2:_="" ns3:_="">
    <xsd:import namespace="2ed6c7d6-3e01-481e-9ae3-84edd9f66310"/>
    <xsd:import namespace="eb2b2608-6bf3-40f2-afce-32e7af62b4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6c7d6-3e01-481e-9ae3-84edd9f663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b2608-6bf3-40f2-afce-32e7af62b40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586d96-e388-4fb2-a07f-ba1f7bb533f6}" ma:internalName="TaxCatchAll" ma:showField="CatchAllData" ma:web="eb2b2608-6bf3-40f2-afce-32e7af62b4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83A547-C232-46EE-A325-C1F09979774D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2ed6c7d6-3e01-481e-9ae3-84edd9f66310"/>
    <ds:schemaRef ds:uri="http://www.w3.org/XML/1998/namespace"/>
    <ds:schemaRef ds:uri="eb2b2608-6bf3-40f2-afce-32e7af62b40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DEB4F9-9846-4823-82CE-8D628EE7A6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C18277-6291-486A-B6BB-C044D2CA8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d6c7d6-3e01-481e-9ae3-84edd9f66310"/>
    <ds:schemaRef ds:uri="eb2b2608-6bf3-40f2-afce-32e7af62b4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374</Words>
  <Application>Microsoft Macintosh PowerPoint</Application>
  <PresentationFormat>A4 Paper (210x297 mm)</PresentationFormat>
  <Paragraphs>29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Layers of the Atmosphere and where clouds can form</vt:lpstr>
      <vt:lpstr>PowerPoint Presentation</vt:lpstr>
      <vt:lpstr>PowerPoint Presentation</vt:lpstr>
      <vt:lpstr>PowerPoint Presentation</vt:lpstr>
      <vt:lpstr>Cloud Types with Example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 Which clouds are my favorite?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Palmer, Sophy (STFC,RAL,TECH)</dc:creator>
  <cp:lastModifiedBy>Westwood, Daniel (STFC,RAL,RALSP)</cp:lastModifiedBy>
  <cp:revision>8</cp:revision>
  <cp:lastPrinted>2019-04-12T12:03:02Z</cp:lastPrinted>
  <dcterms:created xsi:type="dcterms:W3CDTF">2019-04-12T11:42:04Z</dcterms:created>
  <dcterms:modified xsi:type="dcterms:W3CDTF">2024-04-24T16:12:04Z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0x01010045ED9ED10E9300448A05A761E176300E</vt:lpwstr>
  </property>
</Properties>
</file>