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  <p:embeddedFont>
      <p:font typeface="Poppins ExtraBold" panose="00000900000000000000" pitchFamily="2" charset="0"/>
      <p:regular r:id="rId17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EE87C-6563-48DF-9F21-10C543872C47}" v="29" dt="2022-10-19T09:59:0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well, Vicky (STFC,RAL,UKATC)" userId="ace60f2f-1b90-407f-89f7-e79d44636d93" providerId="ADAL" clId="{A3EEE87C-6563-48DF-9F21-10C543872C47}"/>
    <pc:docChg chg="undo custSel modSld">
      <pc:chgData name="Stowell, Vicky (STFC,RAL,UKATC)" userId="ace60f2f-1b90-407f-89f7-e79d44636d93" providerId="ADAL" clId="{A3EEE87C-6563-48DF-9F21-10C543872C47}" dt="2022-10-19T09:59:01.691" v="32"/>
      <pc:docMkLst>
        <pc:docMk/>
      </pc:docMkLst>
      <pc:sldChg chg="modSp mod">
        <pc:chgData name="Stowell, Vicky (STFC,RAL,UKATC)" userId="ace60f2f-1b90-407f-89f7-e79d44636d93" providerId="ADAL" clId="{A3EEE87C-6563-48DF-9F21-10C543872C47}" dt="2022-10-19T09:51:59.164" v="11" actId="14100"/>
        <pc:sldMkLst>
          <pc:docMk/>
          <pc:sldMk cId="0" sldId="257"/>
        </pc:sldMkLst>
        <pc:spChg chg="mod">
          <ac:chgData name="Stowell, Vicky (STFC,RAL,UKATC)" userId="ace60f2f-1b90-407f-89f7-e79d44636d93" providerId="ADAL" clId="{A3EEE87C-6563-48DF-9F21-10C543872C47}" dt="2022-10-19T09:51:49.832" v="9" actId="14100"/>
          <ac:spMkLst>
            <pc:docMk/>
            <pc:sldMk cId="0" sldId="257"/>
            <ac:spMk id="3" creationId="{00000000-0000-0000-0000-000000000000}"/>
          </ac:spMkLst>
        </pc:spChg>
        <pc:spChg chg="mod modCrop">
          <ac:chgData name="Stowell, Vicky (STFC,RAL,UKATC)" userId="ace60f2f-1b90-407f-89f7-e79d44636d93" providerId="ADAL" clId="{A3EEE87C-6563-48DF-9F21-10C543872C47}" dt="2022-10-19T09:51:50.396" v="10" actId="732"/>
          <ac:spMkLst>
            <pc:docMk/>
            <pc:sldMk cId="0" sldId="257"/>
            <ac:spMk id="8" creationId="{00000000-0000-0000-0000-000000000000}"/>
          </ac:spMkLst>
        </pc:spChg>
        <pc:grpChg chg="mod">
          <ac:chgData name="Stowell, Vicky (STFC,RAL,UKATC)" userId="ace60f2f-1b90-407f-89f7-e79d44636d93" providerId="ADAL" clId="{A3EEE87C-6563-48DF-9F21-10C543872C47}" dt="2022-10-19T09:51:59.164" v="11" actId="14100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Stowell, Vicky (STFC,RAL,UKATC)" userId="ace60f2f-1b90-407f-89f7-e79d44636d93" providerId="ADAL" clId="{A3EEE87C-6563-48DF-9F21-10C543872C47}" dt="2022-10-19T09:51:48.976" v="7" actId="14100"/>
          <ac:grpSpMkLst>
            <pc:docMk/>
            <pc:sldMk cId="0" sldId="257"/>
            <ac:grpSpMk id="7" creationId="{00000000-0000-0000-0000-000000000000}"/>
          </ac:grpSpMkLst>
        </pc:grpChg>
      </pc:sldChg>
      <pc:sldChg chg="modAnim">
        <pc:chgData name="Stowell, Vicky (STFC,RAL,UKATC)" userId="ace60f2f-1b90-407f-89f7-e79d44636d93" providerId="ADAL" clId="{A3EEE87C-6563-48DF-9F21-10C543872C47}" dt="2022-10-19T09:56:00.211" v="18"/>
        <pc:sldMkLst>
          <pc:docMk/>
          <pc:sldMk cId="0" sldId="258"/>
        </pc:sldMkLst>
      </pc:sldChg>
      <pc:sldChg chg="modAnim">
        <pc:chgData name="Stowell, Vicky (STFC,RAL,UKATC)" userId="ace60f2f-1b90-407f-89f7-e79d44636d93" providerId="ADAL" clId="{A3EEE87C-6563-48DF-9F21-10C543872C47}" dt="2022-10-19T09:56:41.078" v="21"/>
        <pc:sldMkLst>
          <pc:docMk/>
          <pc:sldMk cId="0" sldId="259"/>
        </pc:sldMkLst>
      </pc:sldChg>
      <pc:sldChg chg="addSp modSp modAnim">
        <pc:chgData name="Stowell, Vicky (STFC,RAL,UKATC)" userId="ace60f2f-1b90-407f-89f7-e79d44636d93" providerId="ADAL" clId="{A3EEE87C-6563-48DF-9F21-10C543872C47}" dt="2022-10-19T09:57:23.750" v="24"/>
        <pc:sldMkLst>
          <pc:docMk/>
          <pc:sldMk cId="0" sldId="260"/>
        </pc:sldMkLst>
        <pc:spChg chg="add mod">
          <ac:chgData name="Stowell, Vicky (STFC,RAL,UKATC)" userId="ace60f2f-1b90-407f-89f7-e79d44636d93" providerId="ADAL" clId="{A3EEE87C-6563-48DF-9F21-10C543872C47}" dt="2022-10-19T09:56:55.221" v="22"/>
          <ac:spMkLst>
            <pc:docMk/>
            <pc:sldMk cId="0" sldId="260"/>
            <ac:spMk id="18" creationId="{9701F277-BAA2-BD5B-BEEC-1E7E7379CED6}"/>
          </ac:spMkLst>
        </pc:spChg>
      </pc:sldChg>
      <pc:sldChg chg="modAnim">
        <pc:chgData name="Stowell, Vicky (STFC,RAL,UKATC)" userId="ace60f2f-1b90-407f-89f7-e79d44636d93" providerId="ADAL" clId="{A3EEE87C-6563-48DF-9F21-10C543872C47}" dt="2022-10-19T09:57:54.979" v="26"/>
        <pc:sldMkLst>
          <pc:docMk/>
          <pc:sldMk cId="0" sldId="261"/>
        </pc:sldMkLst>
      </pc:sldChg>
      <pc:sldChg chg="modAnim">
        <pc:chgData name="Stowell, Vicky (STFC,RAL,UKATC)" userId="ace60f2f-1b90-407f-89f7-e79d44636d93" providerId="ADAL" clId="{A3EEE87C-6563-48DF-9F21-10C543872C47}" dt="2022-10-19T09:58:19.475" v="28"/>
        <pc:sldMkLst>
          <pc:docMk/>
          <pc:sldMk cId="0" sldId="262"/>
        </pc:sldMkLst>
      </pc:sldChg>
      <pc:sldChg chg="modAnim">
        <pc:chgData name="Stowell, Vicky (STFC,RAL,UKATC)" userId="ace60f2f-1b90-407f-89f7-e79d44636d93" providerId="ADAL" clId="{A3EEE87C-6563-48DF-9F21-10C543872C47}" dt="2022-10-19T09:58:42.677" v="30"/>
        <pc:sldMkLst>
          <pc:docMk/>
          <pc:sldMk cId="0" sldId="263"/>
        </pc:sldMkLst>
      </pc:sldChg>
      <pc:sldChg chg="modAnim">
        <pc:chgData name="Stowell, Vicky (STFC,RAL,UKATC)" userId="ace60f2f-1b90-407f-89f7-e79d44636d93" providerId="ADAL" clId="{A3EEE87C-6563-48DF-9F21-10C543872C47}" dt="2022-10-19T09:59:01.691" v="32"/>
        <pc:sldMkLst>
          <pc:docMk/>
          <pc:sldMk cId="0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73722" y="2529111"/>
            <a:ext cx="1785578" cy="4736056"/>
            <a:chOff x="0" y="0"/>
            <a:chExt cx="764635" cy="20281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4635" cy="2028113"/>
            </a:xfrm>
            <a:custGeom>
              <a:avLst/>
              <a:gdLst/>
              <a:ahLst/>
              <a:cxnLst/>
              <a:rect l="l" t="t" r="r" b="b"/>
              <a:pathLst>
                <a:path w="764635" h="2028113">
                  <a:moveTo>
                    <a:pt x="640175" y="2028113"/>
                  </a:moveTo>
                  <a:lnTo>
                    <a:pt x="124460" y="2028113"/>
                  </a:lnTo>
                  <a:cubicBezTo>
                    <a:pt x="55880" y="2028113"/>
                    <a:pt x="0" y="1972233"/>
                    <a:pt x="0" y="19036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40175" y="0"/>
                  </a:lnTo>
                  <a:cubicBezTo>
                    <a:pt x="708755" y="0"/>
                    <a:pt x="764635" y="55880"/>
                    <a:pt x="764635" y="124460"/>
                  </a:cubicBezTo>
                  <a:lnTo>
                    <a:pt x="764635" y="1903653"/>
                  </a:lnTo>
                  <a:cubicBezTo>
                    <a:pt x="764635" y="1972233"/>
                    <a:pt x="708755" y="2028113"/>
                    <a:pt x="640175" y="2028113"/>
                  </a:cubicBez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35524" y="1658221"/>
            <a:ext cx="6327256" cy="6370317"/>
            <a:chOff x="0" y="0"/>
            <a:chExt cx="2709509" cy="2727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509" cy="2727950"/>
            </a:xfrm>
            <a:custGeom>
              <a:avLst/>
              <a:gdLst/>
              <a:ahLst/>
              <a:cxnLst/>
              <a:rect l="l" t="t" r="r" b="b"/>
              <a:pathLst>
                <a:path w="2709509" h="2727950">
                  <a:moveTo>
                    <a:pt x="2585049" y="2727950"/>
                  </a:moveTo>
                  <a:lnTo>
                    <a:pt x="124460" y="2727950"/>
                  </a:lnTo>
                  <a:cubicBezTo>
                    <a:pt x="55880" y="2727950"/>
                    <a:pt x="0" y="2672069"/>
                    <a:pt x="0" y="26034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85050" y="0"/>
                  </a:lnTo>
                  <a:cubicBezTo>
                    <a:pt x="2653629" y="0"/>
                    <a:pt x="2709509" y="55880"/>
                    <a:pt x="2709509" y="124460"/>
                  </a:cubicBezTo>
                  <a:lnTo>
                    <a:pt x="2709509" y="2603490"/>
                  </a:lnTo>
                  <a:cubicBezTo>
                    <a:pt x="2709509" y="2672070"/>
                    <a:pt x="2653629" y="2727950"/>
                    <a:pt x="2585050" y="2727950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930205" y="2529111"/>
            <a:ext cx="4736056" cy="473605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36038" r="-36038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2609915"/>
            <a:ext cx="8716563" cy="567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28"/>
              </a:lnSpc>
            </a:pPr>
            <a:r>
              <a:rPr lang="en-US" sz="9356">
                <a:solidFill>
                  <a:srgbClr val="FF008E"/>
                </a:solidFill>
                <a:latin typeface="Poppins Bold"/>
              </a:rPr>
              <a:t>Let's Play</a:t>
            </a:r>
          </a:p>
          <a:p>
            <a:pPr>
              <a:lnSpc>
                <a:spcPts val="11228"/>
              </a:lnSpc>
            </a:pPr>
            <a:r>
              <a:rPr lang="en-US" sz="9356">
                <a:solidFill>
                  <a:srgbClr val="F2FA5A"/>
                </a:solidFill>
                <a:latin typeface="Poppins Bold"/>
              </a:rPr>
              <a:t>The Temperature is Right!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81200" y="1931997"/>
            <a:ext cx="11744810" cy="7345356"/>
            <a:chOff x="0" y="0"/>
            <a:chExt cx="4184741" cy="2429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4108" y="9277350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2927699" y="6171896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-1600200" y="2410867"/>
            <a:ext cx="10971704" cy="6172200"/>
            <a:chOff x="0" y="0"/>
            <a:chExt cx="11287761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0005" b="-10005"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96083" y="4375149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98621" y="3197861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37.5 °Celsius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280252" y="3851271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48709" y="7575549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257385" y="816773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82263" y="1403349"/>
            <a:ext cx="10972937" cy="617220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28" b="-9228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3132556" y="4869175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00940" y="6739725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0940" y="5622332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FFFFF"/>
                </a:solidFill>
                <a:latin typeface="Poppins ExtraBold"/>
              </a:rPr>
              <a:t>75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940" y="3169291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F008E"/>
                </a:solidFill>
                <a:latin typeface="Poppins ExtraBold"/>
              </a:rPr>
              <a:t>Hotter!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67227" y="6316767"/>
            <a:ext cx="6492781" cy="118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  <a:spcBef>
                <a:spcPct val="0"/>
              </a:spcBef>
            </a:pPr>
            <a:r>
              <a:rPr lang="en-US" sz="10400">
                <a:solidFill>
                  <a:srgbClr val="FFFFFF"/>
                </a:solidFill>
                <a:latin typeface="Moontime Bold"/>
              </a:rPr>
              <a:t>Cup of coffee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642073" y="5094096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637661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130814" y="2059598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2686651" y="4135459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2992010" y="2679707"/>
            <a:ext cx="10972937" cy="6172200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6673" b="-16673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455035" y="5943867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55035" y="4756940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-18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5035" y="2373703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2FA5A"/>
                </a:solidFill>
                <a:latin typeface="Poppins ExtraBold"/>
              </a:rPr>
              <a:t>COLDER!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5516" y="3068138"/>
            <a:ext cx="6492781" cy="118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  <a:spcBef>
                <a:spcPct val="0"/>
              </a:spcBef>
            </a:pPr>
            <a:r>
              <a:rPr lang="en-US" sz="10400">
                <a:solidFill>
                  <a:srgbClr val="00072B"/>
                </a:solidFill>
                <a:latin typeface="Moontime Bold"/>
              </a:rPr>
              <a:t>Ice cream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862661" y="3693869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48709" y="7575549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739750" y="501970"/>
            <a:ext cx="11167611" cy="7660156"/>
            <a:chOff x="0" y="0"/>
            <a:chExt cx="3694359" cy="25340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94359" cy="2534058"/>
            </a:xfrm>
            <a:custGeom>
              <a:avLst/>
              <a:gdLst/>
              <a:ahLst/>
              <a:cxnLst/>
              <a:rect l="l" t="t" r="r" b="b"/>
              <a:pathLst>
                <a:path w="3694359" h="2534058">
                  <a:moveTo>
                    <a:pt x="3569899" y="2534058"/>
                  </a:moveTo>
                  <a:lnTo>
                    <a:pt x="124460" y="2534058"/>
                  </a:lnTo>
                  <a:cubicBezTo>
                    <a:pt x="55880" y="2534058"/>
                    <a:pt x="0" y="2478178"/>
                    <a:pt x="0" y="24095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9900" y="0"/>
                  </a:lnTo>
                  <a:cubicBezTo>
                    <a:pt x="3638479" y="0"/>
                    <a:pt x="3694359" y="55880"/>
                    <a:pt x="3694359" y="124460"/>
                  </a:cubicBezTo>
                  <a:lnTo>
                    <a:pt x="3694359" y="2409598"/>
                  </a:lnTo>
                  <a:cubicBezTo>
                    <a:pt x="3694359" y="2478178"/>
                    <a:pt x="3638479" y="2534058"/>
                    <a:pt x="3569900" y="253405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2927699" y="6171896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8402" y="6739725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0940" y="5562437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-60 °Celsius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0940" y="3169291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2FA5A"/>
                </a:solidFill>
                <a:latin typeface="Poppins ExtraBold"/>
              </a:rPr>
              <a:t>COLDER!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871118" y="501970"/>
            <a:ext cx="7416882" cy="7660156"/>
            <a:chOff x="0" y="0"/>
            <a:chExt cx="6350000" cy="6558280"/>
          </a:xfrm>
        </p:grpSpPr>
        <p:sp>
          <p:nvSpPr>
            <p:cNvPr id="15" name="Freeform 15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4"/>
              <a:stretch>
                <a:fillRect l="-14599" r="-14599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F008E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228352" y="910913"/>
            <a:ext cx="6492781" cy="920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8000">
                <a:solidFill>
                  <a:srgbClr val="00072B"/>
                </a:solidFill>
                <a:latin typeface="Moontime Bold"/>
              </a:rPr>
              <a:t>Surface of Mars</a:t>
            </a: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9701F277-BAA2-BD5B-BEEC-1E7E7379CED6}"/>
              </a:ext>
            </a:extLst>
          </p:cNvPr>
          <p:cNvSpPr/>
          <p:nvPr/>
        </p:nvSpPr>
        <p:spPr>
          <a:xfrm>
            <a:off x="3132556" y="4869175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642073" y="5094096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637661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130814" y="2059598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2686651" y="4135459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2992010" y="2646175"/>
            <a:ext cx="10972937" cy="6172200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1364" r="-1364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455035" y="5943867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55035" y="4756940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-20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5035" y="2373703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F008E"/>
                </a:solidFill>
                <a:latin typeface="Poppins ExtraBold"/>
              </a:rPr>
              <a:t>Hotter!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342319" y="3132592"/>
            <a:ext cx="6492781" cy="99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Moontime Bold"/>
              </a:rPr>
              <a:t>The Arctic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280252" y="3851271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48709" y="7575549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257385" y="816773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82263" y="1403349"/>
            <a:ext cx="10972937" cy="617220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9228" b="-9228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3132556" y="4869175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00940" y="6739725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0940" y="5622332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100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940" y="3169291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F008E"/>
                </a:solidFill>
                <a:latin typeface="Poppins ExtraBold"/>
              </a:rPr>
              <a:t>Hotter!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51825" y="5739582"/>
            <a:ext cx="6492781" cy="205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  <a:spcBef>
                <a:spcPct val="0"/>
              </a:spcBef>
            </a:pPr>
            <a:r>
              <a:rPr lang="en-US" sz="9600">
                <a:solidFill>
                  <a:srgbClr val="FFFFFF"/>
                </a:solidFill>
                <a:latin typeface="Moontime Bold"/>
              </a:rPr>
              <a:t>Sunny side of the moon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642073" y="5094096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8637661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130814" y="2059598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2686651" y="4135459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2992010" y="2679707"/>
            <a:ext cx="10972937" cy="6172200"/>
            <a:chOff x="0" y="0"/>
            <a:chExt cx="1128903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12842" r="-12842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455035" y="5943867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55035" y="4756940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180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5035" y="2373703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F008E"/>
                </a:solidFill>
                <a:latin typeface="Poppins ExtraBold"/>
              </a:rPr>
              <a:t>Hotter!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9608" y="8405462"/>
            <a:ext cx="6492781" cy="99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Moontime Bold"/>
              </a:rPr>
              <a:t>Your oven (when 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280252" y="3851271"/>
            <a:ext cx="5754177" cy="1276357"/>
            <a:chOff x="0" y="0"/>
            <a:chExt cx="1946475" cy="43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F2FA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848709" y="7575549"/>
            <a:ext cx="5754177" cy="1276357"/>
            <a:chOff x="0" y="0"/>
            <a:chExt cx="1946475" cy="43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6475" cy="431755"/>
            </a:xfrm>
            <a:custGeom>
              <a:avLst/>
              <a:gdLst/>
              <a:ahLst/>
              <a:cxnLst/>
              <a:rect l="l" t="t" r="r" b="b"/>
              <a:pathLst>
                <a:path w="1946475" h="431755">
                  <a:moveTo>
                    <a:pt x="0" y="0"/>
                  </a:moveTo>
                  <a:lnTo>
                    <a:pt x="1946475" y="0"/>
                  </a:lnTo>
                  <a:lnTo>
                    <a:pt x="1946475" y="431755"/>
                  </a:lnTo>
                  <a:lnTo>
                    <a:pt x="0" y="431755"/>
                  </a:lnTo>
                  <a:close/>
                </a:path>
              </a:pathLst>
            </a:custGeom>
            <a:solidFill>
              <a:srgbClr val="00C89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257385" y="816773"/>
            <a:ext cx="12649975" cy="7345353"/>
            <a:chOff x="0" y="0"/>
            <a:chExt cx="4184741" cy="2429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4741" cy="2429918"/>
            </a:xfrm>
            <a:custGeom>
              <a:avLst/>
              <a:gdLst/>
              <a:ahLst/>
              <a:cxnLst/>
              <a:rect l="l" t="t" r="r" b="b"/>
              <a:pathLst>
                <a:path w="4184741" h="2429918">
                  <a:moveTo>
                    <a:pt x="4060280" y="2429917"/>
                  </a:moveTo>
                  <a:lnTo>
                    <a:pt x="124460" y="2429917"/>
                  </a:lnTo>
                  <a:cubicBezTo>
                    <a:pt x="55880" y="2429917"/>
                    <a:pt x="0" y="2374037"/>
                    <a:pt x="0" y="23054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60280" y="0"/>
                  </a:lnTo>
                  <a:cubicBezTo>
                    <a:pt x="4128861" y="0"/>
                    <a:pt x="4184741" y="55880"/>
                    <a:pt x="4184741" y="124460"/>
                  </a:cubicBezTo>
                  <a:lnTo>
                    <a:pt x="4184741" y="2305458"/>
                  </a:lnTo>
                  <a:cubicBezTo>
                    <a:pt x="4184741" y="2374037"/>
                    <a:pt x="4128861" y="2429918"/>
                    <a:pt x="4060280" y="2429918"/>
                  </a:cubicBezTo>
                  <a:close/>
                </a:path>
              </a:pathLst>
            </a:custGeom>
            <a:solidFill>
              <a:srgbClr val="FF008E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782263" y="1403349"/>
            <a:ext cx="10972937" cy="6172200"/>
            <a:chOff x="0" y="0"/>
            <a:chExt cx="1128903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16673" b="-16673"/>
              </a:stretch>
            </a:blipFill>
          </p:spPr>
        </p:sp>
      </p:grpSp>
      <p:sp>
        <p:nvSpPr>
          <p:cNvPr id="10" name="AutoShape 10"/>
          <p:cNvSpPr/>
          <p:nvPr/>
        </p:nvSpPr>
        <p:spPr>
          <a:xfrm>
            <a:off x="3132556" y="4869175"/>
            <a:ext cx="2341033" cy="0"/>
          </a:xfrm>
          <a:prstGeom prst="line">
            <a:avLst/>
          </a:prstGeom>
          <a:ln w="28575" cap="rnd">
            <a:solidFill>
              <a:srgbClr val="00C89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8216" y="8602582"/>
            <a:ext cx="3829395" cy="13114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944" y="391031"/>
            <a:ext cx="4981037" cy="127533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00940" y="6739725"/>
            <a:ext cx="6804265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Is the next item </a:t>
            </a:r>
            <a:r>
              <a:rPr lang="en-US" sz="3999" dirty="0">
                <a:solidFill>
                  <a:srgbClr val="FF008E"/>
                </a:solidFill>
                <a:latin typeface="Poppins"/>
              </a:rPr>
              <a:t>HOTTER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en-US" sz="3999" dirty="0">
                <a:solidFill>
                  <a:srgbClr val="F2FA5A"/>
                </a:solidFill>
                <a:latin typeface="Poppins"/>
              </a:rPr>
              <a:t>COLDER</a:t>
            </a:r>
            <a:r>
              <a:rPr lang="en-US" sz="3999" dirty="0">
                <a:solidFill>
                  <a:srgbClr val="FFFFFF"/>
                </a:solidFill>
                <a:latin typeface="Poppins"/>
              </a:rPr>
              <a:t> than this?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0940" y="5622332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>
                <a:solidFill>
                  <a:srgbClr val="FFFFFF"/>
                </a:solidFill>
                <a:latin typeface="Poppins ExtraBold"/>
              </a:rPr>
              <a:t>-140 °Celsius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0940" y="3169291"/>
            <a:ext cx="6804265" cy="109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200" spc="215" dirty="0">
                <a:solidFill>
                  <a:srgbClr val="F2FA5A"/>
                </a:solidFill>
                <a:latin typeface="Poppins ExtraBold"/>
              </a:rPr>
              <a:t>Colder!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51825" y="6558830"/>
            <a:ext cx="6492781" cy="118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  <a:spcBef>
                <a:spcPct val="0"/>
              </a:spcBef>
            </a:pPr>
            <a:r>
              <a:rPr lang="en-US" sz="10400">
                <a:solidFill>
                  <a:srgbClr val="FFFFFF"/>
                </a:solidFill>
                <a:latin typeface="Moontime Bold"/>
              </a:rPr>
              <a:t>Saturn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D9ED10E9300448A05A761E176300E" ma:contentTypeVersion="18" ma:contentTypeDescription="Create a new document." ma:contentTypeScope="" ma:versionID="817422dbb0f83c1b63b982e86613d3cf">
  <xsd:schema xmlns:xsd="http://www.w3.org/2001/XMLSchema" xmlns:xs="http://www.w3.org/2001/XMLSchema" xmlns:p="http://schemas.microsoft.com/office/2006/metadata/properties" xmlns:ns2="2ed6c7d6-3e01-481e-9ae3-84edd9f66310" xmlns:ns3="eb2b2608-6bf3-40f2-afce-32e7af62b405" targetNamespace="http://schemas.microsoft.com/office/2006/metadata/properties" ma:root="true" ma:fieldsID="de187c0f11c24321ab8925e17c44c1a1" ns2:_="" ns3:_="">
    <xsd:import namespace="2ed6c7d6-3e01-481e-9ae3-84edd9f66310"/>
    <xsd:import namespace="eb2b2608-6bf3-40f2-afce-32e7af62b4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6c7d6-3e01-481e-9ae3-84edd9f66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b2608-6bf3-40f2-afce-32e7af62b40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e586d96-e388-4fb2-a07f-ba1f7bb533f6}" ma:internalName="TaxCatchAll" ma:showField="CatchAllData" ma:web="eb2b2608-6bf3-40f2-afce-32e7af62b4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2b2608-6bf3-40f2-afce-32e7af62b405" xsi:nil="true"/>
    <lcf76f155ced4ddcb4097134ff3c332f xmlns="2ed6c7d6-3e01-481e-9ae3-84edd9f663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6FB2A-3D9D-4957-82D5-C014AEFB5877}"/>
</file>

<file path=customXml/itemProps2.xml><?xml version="1.0" encoding="utf-8"?>
<ds:datastoreItem xmlns:ds="http://schemas.openxmlformats.org/officeDocument/2006/customXml" ds:itemID="{759A112B-45AC-4145-AB70-6EA263299011}"/>
</file>

<file path=customXml/itemProps3.xml><?xml version="1.0" encoding="utf-8"?>
<ds:datastoreItem xmlns:ds="http://schemas.openxmlformats.org/officeDocument/2006/customXml" ds:itemID="{2B4A4E59-9FF2-4000-8232-3975D657960A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151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Moontime Bold</vt:lpstr>
      <vt:lpstr>Poppins Bold</vt:lpstr>
      <vt:lpstr>Poppins ExtraBold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Play The Temperature is Right!</dc:title>
  <cp:lastModifiedBy>Stowell, Vicky (STFC,RAL,UKATC)</cp:lastModifiedBy>
  <cp:revision>1</cp:revision>
  <dcterms:created xsi:type="dcterms:W3CDTF">2006-08-16T00:00:00Z</dcterms:created>
  <dcterms:modified xsi:type="dcterms:W3CDTF">2022-10-19T09:59:09Z</dcterms:modified>
  <dc:identifier>DAFPYie11Yc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0x01010045ED9ED10E9300448A05A761E176300E</vt:lpwstr>
  </property>
</Properties>
</file>